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IBM Plex Sans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gJSmtJu8A0kgJ9GGZYoHzTBqrz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Roboto-regular.fntdata"/><Relationship Id="rId27" Type="http://schemas.openxmlformats.org/officeDocument/2006/relationships/font" Target="fonts/IBMPlex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IBMPlexSansSemiBold-bold.fntdata"/><Relationship Id="rId10" Type="http://schemas.openxmlformats.org/officeDocument/2006/relationships/slide" Target="slides/slide5.xml"/><Relationship Id="rId32" Type="http://schemas.openxmlformats.org/officeDocument/2006/relationships/font" Target="fonts/IBMPlexSans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IBMPlexSans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IBMPlexSansSemiBold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3" name="Google Shape;83;p3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9" name="Google Shape;8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3" name="Google Shape;9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3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3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3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3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23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" name="Google Shape;16;p23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" name="Google Shape;17;p23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" name="Google Shape;19;p23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" name="Google Shape;21;p23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" name="Google Shape;22;p23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" name="Google Shape;23;p23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" name="Google Shape;24;p23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" name="Google Shape;2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3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4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4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4" name="Google Shape;154;p47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5" name="Google Shape;15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" name="Google Shape;37;p2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" name="Google Shape;3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" name="Google Shape;47;p2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8" name="Google Shape;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8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29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29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29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9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3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3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3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3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3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3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3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3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" name="Google Shape;69;p3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3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3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3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3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3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3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3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3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3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0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gif"/><Relationship Id="rId4" Type="http://schemas.openxmlformats.org/officeDocument/2006/relationships/image" Target="../media/image11.gif"/><Relationship Id="rId5" Type="http://schemas.openxmlformats.org/officeDocument/2006/relationships/image" Target="../media/image10.gif"/><Relationship Id="rId6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gif"/><Relationship Id="rId4" Type="http://schemas.openxmlformats.org/officeDocument/2006/relationships/image" Target="../media/image11.gif"/><Relationship Id="rId5" Type="http://schemas.openxmlformats.org/officeDocument/2006/relationships/image" Target="../media/image10.gif"/><Relationship Id="rId6" Type="http://schemas.openxmlformats.org/officeDocument/2006/relationships/image" Target="../media/image1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gif"/><Relationship Id="rId4" Type="http://schemas.openxmlformats.org/officeDocument/2006/relationships/image" Target="../media/image11.gif"/><Relationship Id="rId5" Type="http://schemas.openxmlformats.org/officeDocument/2006/relationships/image" Target="../media/image10.gif"/><Relationship Id="rId6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Docker Compose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Docker Swarm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Семинар 5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Docker: Docker Compose, Docker Swarm</a:t>
            </a:r>
            <a:endParaRPr sz="1000"/>
          </a:p>
        </p:txBody>
      </p:sp>
      <p:pic>
        <p:nvPicPr>
          <p:cNvPr id="163" name="Google Shape;1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60" name="Google Shape;260;p10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Возможность увеличения количества запущенных контейнеров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Возможность увеличения и уменьшения инфраструктуры целиком (контейнеров, виртуальных сетей, IP-адресов и прочих компонент)</a:t>
            </a:r>
            <a:endParaRPr b="0" i="0" sz="1200" u="none" cap="none" strike="noStrike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Возможность раздачи большего или меньшего количества IP-адресов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1" name="Google Shape;261;p10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масштабирование?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67" name="Google Shape;267;p11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docker-compose stop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docker-compose down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docker-compose exec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8" name="Google Shape;268;p11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какой команды произойдет только остановка контейнеров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74" name="Google Shape;274;p12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docker-compose stop</a:t>
            </a:r>
            <a:endParaRPr b="0" i="0" sz="1200" u="none" cap="none" strike="noStrike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docker-compose down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docker-compose exec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5" name="Google Shape;275;p12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какой команды произойдет только остановка контейнеров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81" name="Google Shape;2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5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15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p15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292" name="Google Shape;292;p1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5. Docker Compose, Docker Swarm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98" name="Google Shape;2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7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09" name="Google Shape;309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5. Docker Compose, Docker Swarm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/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latin typeface="IBM Plex Sans"/>
                <a:ea typeface="IBM Plex Sans"/>
                <a:cs typeface="IBM Plex Sans"/>
                <a:sym typeface="IBM Plex Sans"/>
              </a:rPr>
              <a:t>В окне “Задание” на сайте GB</a:t>
            </a:r>
            <a:br>
              <a:rPr b="1" lang="ru" sz="11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450">
                <a:solidFill>
                  <a:srgbClr val="2C2D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Задание 1:</a:t>
            </a:r>
            <a:endParaRPr sz="1450">
              <a:solidFill>
                <a:srgbClr val="2C2D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50">
                <a:solidFill>
                  <a:srgbClr val="2C2D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Развернуть и запустить контейнер с любым вашим образом(сайт на CMS, образ ОС, образ базы данных, что угодно). Развернуть строго через Docker Compose!</a:t>
            </a:r>
            <a:endParaRPr sz="1450">
              <a:solidFill>
                <a:srgbClr val="2C2D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50">
                <a:solidFill>
                  <a:srgbClr val="2C2D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Задание 2*:</a:t>
            </a:r>
            <a:endParaRPr sz="1450">
              <a:solidFill>
                <a:srgbClr val="2C2D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50">
                <a:solidFill>
                  <a:srgbClr val="2C2D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Установить 2 операционную систему в виртуальную машину(создать новый образ ОС). Создать кластер из двух машин(первой и второй), Сделать так, чтобы каждая нода могла управлять кластером (была лидером). Также необходимо добавить каждой ноде по метке: prod, stage или любые другие метки, но у каждой ноды должна быть своя отдельная метка. Проверить и убедиться, что метки действительно добавились. Раскатать одно, хотите два, но хотя бы одно любое приложение на эти две машины (поднять докер сервис) .</a:t>
            </a:r>
            <a:endParaRPr sz="1450">
              <a:solidFill>
                <a:srgbClr val="2C2D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Строго через Docker Swarm.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50">
                <a:solidFill>
                  <a:srgbClr val="2C2D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Задание со звездочкой - повышенной сложности, это нужно учесть при выполнении (выполнять можете по желанию).</a:t>
            </a:r>
            <a:endParaRPr b="1"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19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16" name="Google Shape;316;p1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5. Docker Compose, Docker Swarm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322" name="Google Shape;322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169" name="Google Shape;169;p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Контейнеризация</a:t>
            </a:r>
            <a:endParaRPr/>
          </a:p>
        </p:txBody>
      </p:sp>
      <p:sp>
        <p:nvSpPr>
          <p:cNvPr id="170" name="Google Shape;170;p2"/>
          <p:cNvSpPr txBox="1"/>
          <p:nvPr/>
        </p:nvSpPr>
        <p:spPr>
          <a:xfrm>
            <a:off x="540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1: Механизмы пространства имен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000" u="none" cap="none" strike="noStrike">
              <a:solidFill>
                <a:schemeClr val="lt1"/>
              </a:solidFill>
              <a:highlight>
                <a:schemeClr val="accent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2"/>
          <p:cNvCxnSpPr>
            <a:stCxn id="171" idx="6"/>
            <a:endCxn id="172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2"/>
          <p:cNvCxnSpPr>
            <a:stCxn id="172" idx="6"/>
            <a:endCxn id="173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2"/>
          <p:cNvCxnSpPr>
            <a:stCxn id="173" idx="6"/>
            <a:endCxn id="177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2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2"/>
          <p:cNvCxnSpPr>
            <a:stCxn id="178" idx="6"/>
            <a:endCxn id="180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2"/>
          <p:cNvCxnSpPr>
            <a:stCxn id="177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2"/>
          <p:cNvCxnSpPr>
            <a:endCxn id="178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2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2"/>
          <p:cNvCxnSpPr>
            <a:stCxn id="180" idx="6"/>
            <a:endCxn id="183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2"/>
          <p:cNvCxnSpPr>
            <a:stCxn id="183" idx="6"/>
            <a:endCxn id="184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2"/>
          <p:cNvCxnSpPr>
            <a:stCxn id="184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2"/>
          <p:cNvSpPr txBox="1"/>
          <p:nvPr/>
        </p:nvSpPr>
        <p:spPr>
          <a:xfrm>
            <a:off x="540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3: Введение в Docker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2646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1: Механизмы пространства имен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646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3: Введение в Docker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4752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2: Механизмы контрольных групп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Лекция 4: Dockerfiles и слои</a:t>
            </a:r>
            <a:endParaRPr b="0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6858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2: Механизмы контрольных групп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4" name="Google Shape;194;p2"/>
          <p:cNvSpPr txBox="1"/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4: Dockerfiles и слои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5" name="Google Shape;195;p2"/>
          <p:cNvCxnSpPr>
            <a:endCxn id="171" idx="2"/>
          </p:cNvCxnSpPr>
          <p:nvPr/>
        </p:nvCxnSpPr>
        <p:spPr>
          <a:xfrm>
            <a:off x="-25" y="1614601"/>
            <a:ext cx="540000" cy="1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2"/>
          <p:cNvSpPr/>
          <p:nvPr/>
        </p:nvSpPr>
        <p:spPr>
          <a:xfrm>
            <a:off x="2597366" y="3594605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2"/>
          <p:cNvCxnSpPr>
            <a:stCxn id="196" idx="6"/>
            <a:endCxn id="198" idx="2"/>
          </p:cNvCxnSpPr>
          <p:nvPr/>
        </p:nvCxnSpPr>
        <p:spPr>
          <a:xfrm>
            <a:off x="29489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2"/>
          <p:cNvSpPr/>
          <p:nvPr/>
        </p:nvSpPr>
        <p:spPr>
          <a:xfrm>
            <a:off x="4699191" y="3594605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2"/>
          <p:cNvCxnSpPr>
            <a:endCxn id="196" idx="2"/>
          </p:cNvCxnSpPr>
          <p:nvPr/>
        </p:nvCxnSpPr>
        <p:spPr>
          <a:xfrm>
            <a:off x="-34" y="3762005"/>
            <a:ext cx="2597400" cy="8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2"/>
          <p:cNvSpPr txBox="1"/>
          <p:nvPr/>
        </p:nvSpPr>
        <p:spPr>
          <a:xfrm>
            <a:off x="25974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5: Docker Compose и Docker Swarm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" name="Google Shape;201;p2"/>
          <p:cNvSpPr txBox="1"/>
          <p:nvPr/>
        </p:nvSpPr>
        <p:spPr>
          <a:xfrm>
            <a:off x="4703400" y="3952800"/>
            <a:ext cx="1841400" cy="338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5: Docker Compose и Docker Swarm</a:t>
            </a:r>
            <a:endParaRPr b="1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2" name="Google Shape;202;p2"/>
          <p:cNvCxnSpPr/>
          <p:nvPr/>
        </p:nvCxnSpPr>
        <p:spPr>
          <a:xfrm flipH="1" rot="10800000">
            <a:off x="5053941" y="3762005"/>
            <a:ext cx="4145100" cy="8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08" name="Google Shape;20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3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219" name="Google Shape;219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5. Docker Compose, Docker Swarm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25" name="Google Shape;225;p5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XML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YAML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HTML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CSS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CONFIG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TXT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" name="Google Shape;226;p5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Из файлов какого типа Docker Compose берет информацию о контейнерах, которые необходимо запустить?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32" name="Google Shape;232;p6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XML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YAML</a:t>
            </a:r>
            <a:endParaRPr b="0" i="0" sz="1200" u="none" cap="none" strike="noStrike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HTML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CSS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CONFIG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TXT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3" name="Google Shape;233;p6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Из файлов какого типа Docker Compose берет информацию о контейнерах, которые необходимо запустить?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--link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--env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-p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флага какого типа можно связать 2 разных контейнера?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46" name="Google Shape;246;p8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--link</a:t>
            </a:r>
            <a:endParaRPr b="0" i="0" sz="1200" u="none" cap="none" strike="noStrike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--env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-p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флага какого типа можно связать 2 разных контейнера?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Docker Compose, Docker Swarm</a:t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Возможность увеличения количества запущенных контейнеров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Возможность увеличения и уменьшения инфраструктуры целиком (контейнеров, виртуальных сетей, IP-адресов и прочих компонент)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Возможность раздачи большего или меньшего количества IP-адресов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масштабирование?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